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M PLUS Rounded 1c ExtraBold" panose="02020500000000000000" charset="-120"/>
      <p:bold r:id="rId8"/>
    </p:embeddedFont>
    <p:embeddedFont>
      <p:font typeface="Noto Sans TC" panose="020B0200000000000000" pitchFamily="34" charset="-120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bf71e0c0d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bf71e0c0d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bf71e0c0d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bf71e0c0d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bf71e0c0d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bf71e0c0d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bf71e0c0d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bf71e0c0d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19200" y="1798290"/>
            <a:ext cx="9753600" cy="326127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/>
        </p:nvSpPr>
        <p:spPr>
          <a:xfrm>
            <a:off x="1615439" y="2217390"/>
            <a:ext cx="8961120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 dirty="0" err="1">
                <a:solidFill>
                  <a:srgbClr val="2C3E50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行動指揮中心：LINE</a:t>
            </a:r>
            <a:r>
              <a:rPr lang="en-US" sz="4800" b="0" i="0" u="none" strike="noStrike" cap="none" dirty="0">
                <a:solidFill>
                  <a:srgbClr val="2C3E50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 Bot </a:t>
            </a:r>
            <a:r>
              <a:rPr lang="en-US" sz="4800" b="0" i="0" u="none" strike="noStrike" cap="none" dirty="0" err="1">
                <a:solidFill>
                  <a:srgbClr val="2C3E50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助理</a:t>
            </a:r>
            <a:endParaRPr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1828800" y="3947070"/>
            <a:ext cx="8534400" cy="426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>
                <a:solidFill>
                  <a:srgbClr val="555555"/>
                </a:solidFill>
                <a:latin typeface="Noto Sans TC"/>
                <a:ea typeface="Noto Sans TC"/>
                <a:cs typeface="Noto Sans TC"/>
                <a:sym typeface="Noto Sans TC"/>
              </a:rPr>
              <a:t>將溝通介面轉化為生產力工具的實戰課程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 descr="美化這張投影片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7625" y="0"/>
            <a:ext cx="122872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 descr="美化這張投影片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7625" y="0"/>
            <a:ext cx="122872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6" descr="請仿照P5投影片的風格，美化這張投影片並請更換角色和配色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7625" y="0"/>
            <a:ext cx="122872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 descr="美化這張投影片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7625" y="0"/>
            <a:ext cx="122872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a04a0b7a-e6d2-4cc4-8e76-1d2bff072a6e}" enabled="1" method="Privileged" siteId="{97876bed-bb9a-4617-802b-94c62e7837b5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</Words>
  <Application>Microsoft Office PowerPoint</Application>
  <PresentationFormat>寬螢幕</PresentationFormat>
  <Paragraphs>2</Paragraphs>
  <Slides>5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Noto Sans TC</vt:lpstr>
      <vt:lpstr>M PLUS Rounded 1c ExtraBold</vt:lpstr>
      <vt:lpstr>Calibri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Kristin Huang</dc:creator>
  <cp:lastModifiedBy>黃奕雯</cp:lastModifiedBy>
  <cp:revision>1</cp:revision>
  <dcterms:modified xsi:type="dcterms:W3CDTF">2026-01-30T06:26:47Z</dcterms:modified>
</cp:coreProperties>
</file>